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EC1EE-EDD7-90AF-4129-5C74A8089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7BEFA5-75A7-5FB4-7E6E-2FBD9F5CD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992A7-5892-1FF6-87C0-9A7CA552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9831-7AF7-4DB9-9669-650D79D59F3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6EAC9-05EC-04E5-3D96-2DA49F01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0240F-BDFB-A09C-17C6-C50376830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46E7E-34E2-4F88-8001-D7C27FF2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02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231E-8713-2EEF-5F39-B1EED9A6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77691B-6A4A-7643-14B3-F0F16EFA3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A1357-D6F7-36EB-DE2E-DAC85841E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9831-7AF7-4DB9-9669-650D79D59F3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24F78-CD45-F0A4-BBE5-509B3D53E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ADBDE-4067-5814-B21F-9E46C54E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46E7E-34E2-4F88-8001-D7C27FF2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57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47C584-52E4-E234-E431-A120FAE9E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2E602-60DA-4F8F-FE2D-3C149E9FE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93F10-420B-B067-4DAB-25D5DD49E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9831-7AF7-4DB9-9669-650D79D59F3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A9E3A-FB0E-4F46-1613-B08DCAFF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F6242-7D42-220B-F3F0-FC0F6A67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46E7E-34E2-4F88-8001-D7C27FF2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1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BE91D-980C-73D9-204D-426E8AC0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11DC6-5B30-B693-1D86-E0196727A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C1FDA-88AE-14A0-0AE7-FAF40DADE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9831-7AF7-4DB9-9669-650D79D59F3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741B0-360D-DB43-95FB-CDBD15791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3D029-D6F4-CD8B-102C-E82449A57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46E7E-34E2-4F88-8001-D7C27FF2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2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9BDA-40F7-6CDD-B8E5-145B67248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CE059-B04C-7678-73C5-32F77E21B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2A47F-91D2-AC4A-B0EB-36C7750DF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9831-7AF7-4DB9-9669-650D79D59F3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D889B-F136-9282-6578-17D05370B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E6B30-CDDD-291D-BB4C-DF619F03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46E7E-34E2-4F88-8001-D7C27FF2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61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0AA9A-B391-E76A-CAE2-5EFE0D59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DCB2F-EA85-7C68-76F5-FBBAB9338E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5E455-FD43-3E34-0912-752C2691B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FB845-30FA-FE30-0A27-9921EB87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9831-7AF7-4DB9-9669-650D79D59F3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7209A-3814-36D2-1388-B3F20156E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A8156-6094-0D6C-E172-895794AB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46E7E-34E2-4F88-8001-D7C27FF2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92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79FC5-2242-75ED-D960-5E88F9ADD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F229B-7C0D-02CE-FF26-C32854E1A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987D1-7336-6490-A010-ECC5C9B79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F108B5-7D56-6F28-2ACF-3F3845261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1757F4-703C-4F92-8EF2-E237AB4763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DE5218-2788-CCBB-A21D-0E50D1289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9831-7AF7-4DB9-9669-650D79D59F3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5C4635-AECE-6F01-EDDC-CDCE2213B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D6C68A-E9AC-61EE-9686-2967E1636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46E7E-34E2-4F88-8001-D7C27FF2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20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D8EEB-EC84-D75C-C190-F79B2D0A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8FE7C-E128-4C37-8D9C-2294A891D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9831-7AF7-4DB9-9669-650D79D59F3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99815-A24A-2C8D-770D-24DC9BF28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2956-8BCA-2D75-0A1E-C7CD805A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46E7E-34E2-4F88-8001-D7C27FF2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73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C6B70-9593-2654-1AE1-616E867F6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9831-7AF7-4DB9-9669-650D79D59F3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9D651-7BE4-2F39-C0A3-1E558AD9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B9EED-5FFA-701B-573B-CBB0BD6A8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46E7E-34E2-4F88-8001-D7C27FF2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4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0495A-518E-71AE-791A-76E161582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5D012-8D1B-3257-2A6B-CEF4CE34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830AC-C4C4-2062-4501-2A9063921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65C5D-C376-079A-A658-4335AF1E2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9831-7AF7-4DB9-9669-650D79D59F3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07605-BB88-2EA2-9294-ABD35A3B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AA9BB-8B81-05E8-FA9C-7B77169A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46E7E-34E2-4F88-8001-D7C27FF2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28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7D178-E4F0-98BD-6B2A-C9D039D9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DBA01D-88BE-74D0-8E5C-53A8A299DB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1F32B-E076-B170-2BEA-61C7E850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85EAD-804F-9E7A-62EA-2E115D969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9831-7AF7-4DB9-9669-650D79D59F3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406CD-413D-3529-3075-F026FB8A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EDC55-FF46-3D47-F516-292DC37B6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46E7E-34E2-4F88-8001-D7C27FF2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43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22568D-7145-5709-D306-258942E28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4771E-5B32-E94A-534A-B5B33541D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A796B-185C-3F68-D134-5B0979604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B9831-7AF7-4DB9-9669-650D79D59F3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D6B30-03AB-E423-1A14-168ECBD9C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0276B-0243-AAA3-BDDB-043C65C22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46E7E-34E2-4F88-8001-D7C27FF2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9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51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235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375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3905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6118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513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30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029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849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0906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470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5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264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429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364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985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68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709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14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72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500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09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546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Schaich, Adam J (Student)</dc:creator>
  <cp:lastModifiedBy>Schaich, Adam J (Student)</cp:lastModifiedBy>
  <cp:revision>1</cp:revision>
  <dcterms:created xsi:type="dcterms:W3CDTF">2023-05-01T21:47:19Z</dcterms:created>
  <dcterms:modified xsi:type="dcterms:W3CDTF">2023-05-01T21:51:38Z</dcterms:modified>
</cp:coreProperties>
</file>